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</p:sldMasterIdLst>
  <p:sldIdLst>
    <p:sldId id="256" r:id="rId3"/>
    <p:sldId id="258" r:id="rId4"/>
    <p:sldId id="268" r:id="rId5"/>
    <p:sldId id="263" r:id="rId6"/>
    <p:sldId id="259" r:id="rId7"/>
    <p:sldId id="257" r:id="rId8"/>
    <p:sldId id="266" r:id="rId9"/>
    <p:sldId id="269" r:id="rId10"/>
    <p:sldId id="270" r:id="rId11"/>
    <p:sldId id="267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13BB6A-AE9E-4D2A-878C-C8E54AD1DA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04E9ED-9123-4BEF-96EB-3DFA5163AB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088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заочный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«Лучшая методическая разработка в сфере образования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 ограниченными возможностями здоровья»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1679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r>
              <a:rPr lang="ru-RU" dirty="0" smtClean="0"/>
              <a:t>          детский сад «Светлячок»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2000" dirty="0" smtClean="0"/>
              <a:t> Номинация«Дидактическая </a:t>
            </a:r>
            <a:r>
              <a:rPr lang="ru-RU" sz="2000" dirty="0"/>
              <a:t>разработка</a:t>
            </a:r>
            <a:r>
              <a:rPr lang="ru-RU" sz="2000" dirty="0" smtClean="0"/>
              <a:t>»</a:t>
            </a:r>
          </a:p>
          <a:p>
            <a:r>
              <a:rPr lang="ru-RU" sz="2000" b="1" dirty="0" smtClean="0"/>
              <a:t>         </a:t>
            </a:r>
            <a:endParaRPr lang="ru-RU" sz="2000" dirty="0" smtClean="0"/>
          </a:p>
          <a:p>
            <a:r>
              <a:rPr lang="ru-RU" sz="2000" dirty="0" smtClean="0"/>
              <a:t> Дидактическая игра  «Одень  Машу и Ваню»</a:t>
            </a:r>
          </a:p>
          <a:p>
            <a:r>
              <a:rPr lang="ru-RU" sz="2000" b="1" dirty="0" smtClean="0"/>
              <a:t> </a:t>
            </a:r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 Выполнила  воспитатель   </a:t>
            </a:r>
            <a:r>
              <a:rPr lang="ru-RU" sz="2000" dirty="0" err="1" smtClean="0"/>
              <a:t>Юкляева</a:t>
            </a:r>
            <a:r>
              <a:rPr lang="ru-RU" sz="2000" dirty="0" smtClean="0"/>
              <a:t> С.В.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                                                         2018 г.                            </a:t>
            </a:r>
          </a:p>
          <a:p>
            <a:r>
              <a:rPr lang="ru-RU" sz="2000" b="1" dirty="0" smtClean="0"/>
              <a:t> 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857364"/>
            <a:ext cx="1696654" cy="226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256"/>
            <a:ext cx="1785950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166093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57694"/>
            <a:ext cx="1754989" cy="233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429132"/>
            <a:ext cx="1728804" cy="230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1928802"/>
            <a:ext cx="166093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71472" y="85723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 «Одень ,Ваню и Машу в одежду зелёного (жёлтого, красного, синего)цвета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Цель:закреплять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ориентировку в  основных  цветах, развивать речь.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45774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802" y="2643182"/>
            <a:ext cx="2550359" cy="340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1000108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 «Найди такой же предмет одежды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развивать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внимание,память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/>
              <a:t> </a:t>
            </a:r>
            <a:r>
              <a:rPr lang="ru-RU" sz="2000" dirty="0" smtClean="0"/>
              <a:t>способствовать развитию наглядно-действенного мышления.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86058"/>
            <a:ext cx="2928958" cy="390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5251" y="3155155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928670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«Что пропало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развивать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внимание,память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речь.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Используемая литература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Основная </a:t>
            </a:r>
            <a:r>
              <a:rPr lang="ru-RU" sz="2000" dirty="0" smtClean="0"/>
              <a:t>образовательная программа дошкольного образования "От рождения до школы". </a:t>
            </a:r>
            <a:r>
              <a:rPr lang="ru-RU" sz="2000" dirty="0" smtClean="0"/>
              <a:t>ФГОС    под редакцией </a:t>
            </a:r>
            <a:r>
              <a:rPr lang="ru-RU" sz="2000" dirty="0" err="1" smtClean="0"/>
              <a:t>Н.Е.Вераксы,Т.С.Комаровой</a:t>
            </a:r>
            <a:r>
              <a:rPr lang="ru-RU" sz="2000" dirty="0" smtClean="0"/>
              <a:t> ,М.А.Васильевой» Мозаика-синтез Москва  ,2015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err="1" smtClean="0"/>
              <a:t>Л.А.Венгер,Э.Т.Пилюгина,Н.Б.Венгер</a:t>
            </a:r>
            <a:r>
              <a:rPr lang="ru-RU" sz="2000" dirty="0" smtClean="0"/>
              <a:t> «Воспитание сенсорной культуры ребёнка»</a:t>
            </a:r>
            <a:r>
              <a:rPr lang="ru-RU" sz="2000" dirty="0" smtClean="0"/>
              <a:t> Под ред. Л. А. </a:t>
            </a:r>
            <a:r>
              <a:rPr lang="ru-RU" sz="2000" dirty="0" err="1" smtClean="0"/>
              <a:t>Венгера</a:t>
            </a:r>
            <a:r>
              <a:rPr lang="ru-RU" sz="2000" dirty="0" smtClean="0"/>
              <a:t>. М.: Просвещение, 1988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ru-RU" sz="2000" dirty="0" err="1" smtClean="0"/>
              <a:t>Интернетресурсы</a:t>
            </a:r>
            <a:r>
              <a:rPr lang="en-US" sz="2000" dirty="0" smtClean="0"/>
              <a:t> </a:t>
            </a:r>
            <a:r>
              <a:rPr lang="ru-RU" sz="2000" dirty="0" smtClean="0"/>
              <a:t>: </a:t>
            </a:r>
            <a:r>
              <a:rPr lang="en-US" sz="2000" dirty="0" err="1" smtClean="0"/>
              <a:t>infourok</a:t>
            </a:r>
            <a:r>
              <a:rPr lang="en-US" sz="2000" dirty="0" smtClean="0"/>
              <a:t>  @</a:t>
            </a:r>
            <a:r>
              <a:rPr lang="en-US" sz="2000" dirty="0" err="1" smtClean="0"/>
              <a:t>didakticheskie</a:t>
            </a:r>
            <a:r>
              <a:rPr lang="en-US" sz="2000" dirty="0" smtClean="0"/>
              <a:t> </a:t>
            </a:r>
            <a:r>
              <a:rPr lang="en-US" sz="2000" dirty="0" err="1" smtClean="0"/>
              <a:t>igry</a:t>
            </a:r>
            <a:r>
              <a:rPr lang="en-US" sz="2000" dirty="0" smtClean="0"/>
              <a:t>…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                                 maam.ru</a:t>
            </a:r>
            <a:r>
              <a:rPr lang="en-US" sz="2000" dirty="0" smtClean="0"/>
              <a:t> </a:t>
            </a:r>
            <a:r>
              <a:rPr lang="en-US" sz="2000" dirty="0" err="1" smtClean="0"/>
              <a:t>didakticheskie</a:t>
            </a:r>
            <a:r>
              <a:rPr lang="en-US" sz="2000" dirty="0" smtClean="0"/>
              <a:t> </a:t>
            </a:r>
            <a:r>
              <a:rPr lang="en-US" sz="2000" dirty="0" err="1" smtClean="0"/>
              <a:t>igry</a:t>
            </a:r>
            <a:r>
              <a:rPr lang="en-US" sz="2000" dirty="0" smtClean="0"/>
              <a:t> …</a:t>
            </a:r>
            <a:r>
              <a:rPr lang="en-US" sz="2000" dirty="0" err="1" smtClean="0"/>
              <a:t>dliadetei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935163"/>
            <a:ext cx="7801004" cy="4389437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Образовательные области</a:t>
            </a:r>
            <a:endParaRPr lang="ru-RU" sz="2000" dirty="0" smtClean="0"/>
          </a:p>
          <a:p>
            <a:r>
              <a:rPr lang="ru-RU" sz="2000" dirty="0" smtClean="0"/>
              <a:t> «Социально-коммуникативное развитие», </a:t>
            </a:r>
          </a:p>
          <a:p>
            <a:r>
              <a:rPr lang="ru-RU" sz="2000" dirty="0" smtClean="0"/>
              <a:t>«Познавательное развитие»,</a:t>
            </a:r>
          </a:p>
          <a:p>
            <a:r>
              <a:rPr lang="ru-RU" sz="2000" dirty="0" smtClean="0"/>
              <a:t> «Речевое развитие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«Художественно –эстетическое развитие»</a:t>
            </a:r>
            <a:endParaRPr lang="ru-RU" sz="2000" dirty="0" smtClean="0"/>
          </a:p>
          <a:p>
            <a:r>
              <a:rPr lang="ru-RU" sz="2000" dirty="0" smtClean="0"/>
              <a:t> Дидактическое пособие предназначено для детей старшего дошкольного возраста с интеллектуальной недостаточностью.</a:t>
            </a:r>
          </a:p>
          <a:p>
            <a:r>
              <a:rPr lang="ru-RU" sz="2000" dirty="0" smtClean="0"/>
              <a:t>Служит для формирования представлений о человеке, частях тела, для ознакомления детей с основными видами одежды, с её классификацией по сезонам, цвету, помогает ребёнку запомнить алгоритм одевания; развитию сенсорных процессов, познавательной активности, мыслительной деятельности.</a:t>
            </a:r>
          </a:p>
          <a:p>
            <a:r>
              <a:rPr lang="ru-RU" sz="2000" dirty="0" smtClean="0"/>
              <a:t>Использование данного пособия помогает развивать связную речь, формировать временные представления, развивать высшие психические функции детей с ОВЗ(восприятие, память, внимание, мышление).  Дидактическое пособие предназначено для индивидуальной работы с детьми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43841"/>
            <a:ext cx="85011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2400" dirty="0" smtClean="0"/>
              <a:t>Актуальность </a:t>
            </a:r>
          </a:p>
          <a:p>
            <a:r>
              <a:rPr lang="ru-RU" dirty="0" smtClean="0"/>
              <a:t>Развитие личности в дошкольном возрасте характеризуется динамичностью, усвоением большого объема новых знаний, умений, появлением новых качеств, потребностей. В этом возрасте формируются все стороны личности ребенка: интеллектуальная, нравственная, эмоционально-волевая. Развитие ребенка осуществляется в процессе разнообразной деятельности со взрослыми и в детском коллективе. Особая роль в связи с этим отводится играм детей. </a:t>
            </a:r>
          </a:p>
          <a:p>
            <a:r>
              <a:rPr lang="ru-RU" dirty="0" smtClean="0"/>
              <a:t>Дети с психофизическим и умственным недоразвитием личности отличаются моторной неловкостью, эмоциональной незрелостью, значительно сниженной познавательной активностью, низкой способностью к подражательной деятельности. Ребятам сложно понимать обращённую речь, а следовательно и выполнять задания. Тем не менее, основными задачами работы являются: развитие речи, общей координации движений, коммуникативных навыков и эмоциональной адекватности. </a:t>
            </a:r>
          </a:p>
          <a:p>
            <a:r>
              <a:rPr lang="ru-RU" dirty="0" smtClean="0"/>
              <a:t>Очевидно, что для успешного взаимодействия с такими детьми требуется посредник. Таким посредником  может  стать кукла. Кукла - самая главная игрушка для детей всех возрастов. В куклы дети играли всегда, причем не только девочки, но и мальчики.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214438"/>
            <a:ext cx="7572428" cy="5110162"/>
          </a:xfrm>
        </p:spPr>
        <p:txBody>
          <a:bodyPr>
            <a:normAutofit/>
          </a:bodyPr>
          <a:lstStyle/>
          <a:p>
            <a:r>
              <a:rPr lang="ru-RU" dirty="0" smtClean="0"/>
              <a:t> Цель: </a:t>
            </a:r>
            <a:br>
              <a:rPr lang="ru-RU" dirty="0" smtClean="0"/>
            </a:br>
            <a:r>
              <a:rPr lang="ru-RU" sz="2200" dirty="0" smtClean="0"/>
              <a:t>-повысить у детей познавательную активность;</a:t>
            </a:r>
            <a:br>
              <a:rPr lang="ru-RU" sz="2200" dirty="0" smtClean="0"/>
            </a:br>
            <a:r>
              <a:rPr lang="ru-RU" sz="2200" dirty="0" smtClean="0"/>
              <a:t>-обогащать  представления об окружающем мире;</a:t>
            </a:r>
          </a:p>
          <a:p>
            <a:r>
              <a:rPr lang="ru-RU" sz="2200" dirty="0" smtClean="0"/>
              <a:t>Развивать </a:t>
            </a:r>
            <a:r>
              <a:rPr lang="ru-RU" sz="2200" dirty="0" err="1" smtClean="0"/>
              <a:t>дигательную</a:t>
            </a:r>
            <a:r>
              <a:rPr lang="ru-RU" sz="2200" dirty="0" smtClean="0"/>
              <a:t> сферу ,в том числе мелкую моторику.</a:t>
            </a:r>
          </a:p>
          <a:p>
            <a:r>
              <a:rPr lang="ru-RU" sz="2200" dirty="0" smtClean="0"/>
              <a:t> Задачи: </a:t>
            </a:r>
          </a:p>
          <a:p>
            <a:pPr>
              <a:buNone/>
            </a:pPr>
            <a:r>
              <a:rPr lang="ru-RU" sz="2200" dirty="0" smtClean="0"/>
              <a:t>  -формировать представления о человеке, частях тела; </a:t>
            </a:r>
          </a:p>
          <a:p>
            <a:pPr>
              <a:buNone/>
            </a:pPr>
            <a:r>
              <a:rPr lang="ru-RU" sz="2200" dirty="0" smtClean="0"/>
              <a:t> -знакомить  детей с основными видами одежды, с её классификацией по сезонам, помочь запомнить алгоритм одевания; </a:t>
            </a:r>
          </a:p>
          <a:p>
            <a:pPr>
              <a:buNone/>
            </a:pPr>
            <a:r>
              <a:rPr lang="ru-RU" sz="2200" dirty="0" smtClean="0"/>
              <a:t> -развивать сенсорные способности детей ,знакомить с цветом.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1935163"/>
            <a:ext cx="7015186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Содержание </a:t>
            </a:r>
            <a:r>
              <a:rPr lang="ru-RU" sz="2000" dirty="0" smtClean="0"/>
              <a:t>пособия 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В </a:t>
            </a:r>
            <a:r>
              <a:rPr lang="ru-RU" sz="2000" dirty="0" smtClean="0"/>
              <a:t>набор входит куклы -девочка и мальчик,</a:t>
            </a:r>
          </a:p>
          <a:p>
            <a:pPr>
              <a:buNone/>
            </a:pPr>
            <a:r>
              <a:rPr lang="ru-RU" sz="2000" dirty="0" smtClean="0"/>
              <a:t>     предметы  одежды, необходимые  для всех сезонов. Куклы и все предметы одежды изготовлены из безопасных, приятных на ощупь тканей, различных по цвету.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Варианты игр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71963" y="5929313"/>
            <a:ext cx="4872037" cy="3952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1571612"/>
            <a:ext cx="7215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«Что за чем»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предлагает ребёнку вспомнить алгоритм одевания на прогулку, Ребёнок вспоминает и называет последовательность одевания, наряжая при этом куклу. В ходе игры педагог и ребёнок обсуждают название вещей и их назначение.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71472" y="2571744"/>
            <a:ext cx="69294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«Найди такой же предмет одежды»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 перед ребёнком выкладывается несколько видов одежды, показывается картинка с изображением предмета одежды, предлагается найти то, что изображено на картинке или то, что назовёт педагог («Найди вот это», «Покажи сарафан» или «Найди ботиночки»).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втором варианте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ребёнку предлагается найти предмет одежды по описанию.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71472" y="4000505"/>
            <a:ext cx="76438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«Что пропало»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еред  ребёнком выкладывается несколько видов одежды. Количество предметов может изменяться с учётом индивидуальных особенностей ребёнка и его возраста . Ребёнок запоминает то, что видит, затем отворачивается или закрывает глаза. Педагог убирает один из предметов, а ребёнок пытается вспомнить, что исчезло.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«Что наденем зимой (весной ,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летом,осенью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 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предлагает ребёнку выбрать для Вани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Маши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 предметы одежды, которые понадобятся для прогулки в зимний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(либо используется другое время года). Ребёнок выбирает, объясняет свой выбор, наряжает куклу.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1518057" cy="202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6545" y="1785926"/>
            <a:ext cx="160735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86256"/>
            <a:ext cx="1678793" cy="223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86256"/>
            <a:ext cx="1750231" cy="233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86256"/>
            <a:ext cx="176809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39760" y="1857364"/>
            <a:ext cx="155377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78579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«Что за чем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07154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:знакомить  </a:t>
            </a:r>
            <a:r>
              <a:rPr lang="ru-RU" dirty="0" smtClean="0"/>
              <a:t>детей с основными видами одежды, </a:t>
            </a:r>
            <a:r>
              <a:rPr lang="ru-RU" dirty="0" smtClean="0"/>
              <a:t>помочь </a:t>
            </a:r>
            <a:r>
              <a:rPr lang="ru-RU" dirty="0" smtClean="0"/>
              <a:t>запомнить алгоритм одевания;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8" y="1000108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«Подберем куклам одежду»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называть предметы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одежды,рспособствовать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расширению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представлений.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дифференцировать одежду для мальчиков и девочек, последовательно одевать куклу.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1857387" cy="247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928826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86190"/>
            <a:ext cx="1857388" cy="247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1928826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214423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«Что наденем зимой (весной ,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летом,осенью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171451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1768073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14818"/>
            <a:ext cx="18752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571612"/>
            <a:ext cx="1839529" cy="245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643050"/>
            <a:ext cx="17680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214818"/>
            <a:ext cx="1784331" cy="237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785926"/>
            <a:ext cx="176809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4286256"/>
            <a:ext cx="178595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510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1_Поток</vt:lpstr>
      <vt:lpstr>Районный  заочный конкурс      «Лучшая методическая разработка в сфере образования детей с ограниченными возможностями здоровья»</vt:lpstr>
      <vt:lpstr>Слайд 2</vt:lpstr>
      <vt:lpstr>Слайд 3</vt:lpstr>
      <vt:lpstr>Слайд 4</vt:lpstr>
      <vt:lpstr>Слайд 5</vt:lpstr>
      <vt:lpstr>Варианты игр  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Используемая 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Home</dc:creator>
  <cp:lastModifiedBy>Home</cp:lastModifiedBy>
  <cp:revision>35</cp:revision>
  <dcterms:created xsi:type="dcterms:W3CDTF">2018-12-11T18:27:17Z</dcterms:created>
  <dcterms:modified xsi:type="dcterms:W3CDTF">2018-12-13T08:57:11Z</dcterms:modified>
</cp:coreProperties>
</file>